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4" r:id="rId6"/>
    <p:sldId id="263" r:id="rId7"/>
    <p:sldId id="265" r:id="rId8"/>
    <p:sldId id="266" r:id="rId9"/>
    <p:sldId id="267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8ADF5-C1F3-48E4-8D2D-84749754FD0C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A4862-8C1A-4B25-8628-04DDBC3F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968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A4862-8C1A-4B25-8628-04DDBC3F4B9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4E5A-D988-49F7-80FD-182BE3314FA6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863C-6EDA-4A7C-AB5F-905B10961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4E5A-D988-49F7-80FD-182BE3314FA6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863C-6EDA-4A7C-AB5F-905B10961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4E5A-D988-49F7-80FD-182BE3314FA6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863C-6EDA-4A7C-AB5F-905B10961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4E5A-D988-49F7-80FD-182BE3314FA6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863C-6EDA-4A7C-AB5F-905B10961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4E5A-D988-49F7-80FD-182BE3314FA6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863C-6EDA-4A7C-AB5F-905B10961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4E5A-D988-49F7-80FD-182BE3314FA6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863C-6EDA-4A7C-AB5F-905B10961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4E5A-D988-49F7-80FD-182BE3314FA6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863C-6EDA-4A7C-AB5F-905B10961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4E5A-D988-49F7-80FD-182BE3314FA6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863C-6EDA-4A7C-AB5F-905B10961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4E5A-D988-49F7-80FD-182BE3314FA6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863C-6EDA-4A7C-AB5F-905B10961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4E5A-D988-49F7-80FD-182BE3314FA6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863C-6EDA-4A7C-AB5F-905B10961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4E5A-D988-49F7-80FD-182BE3314FA6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863C-6EDA-4A7C-AB5F-905B10961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84E5A-D988-49F7-80FD-182BE3314FA6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A863C-6EDA-4A7C-AB5F-905B10961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2a33923abb48724ead637b66cab7a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571480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Консультация для педагогов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0174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«Использование интерактивных технологий во второй младшей группе: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«работа в парах» и «хоровод»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4643446"/>
            <a:ext cx="6572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МДОУ «Детский сад  №10 «Радуга»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г.Гаврилов-Ям, Ярославской обл.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Радкевич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Л.М.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ue-corporate-ppt-busine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85729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Например: игра «Хоровод»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проводится в кругу. Ведущий бросает ребенку мяч (или дает в руки предмет), проговаривает задание, ребенок отвечает и возвращает мяч ведущему, на начальном этапе роль ведущего выполняет взрослый, затем эту роль берет на себя ребенок. Педагог задает тему, например, «Грузовой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транспорт», «Назовите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признаки осени».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ЛФ\Pictures\CIMG2368.JPG"/>
          <p:cNvPicPr>
            <a:picLocks noChangeAspect="1" noChangeArrowheads="1"/>
          </p:cNvPicPr>
          <p:nvPr/>
        </p:nvPicPr>
        <p:blipFill>
          <a:blip r:embed="rId3" cstate="print"/>
          <a:srcRect l="5556" t="6781"/>
          <a:stretch>
            <a:fillRect/>
          </a:stretch>
        </p:blipFill>
        <p:spPr bwMode="auto">
          <a:xfrm>
            <a:off x="4786314" y="3786190"/>
            <a:ext cx="3857652" cy="289512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ue-corporate-ppt-busine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44" y="1071546"/>
            <a:ext cx="9001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Интерактивные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технологии позволяют успешно решать задачи образовательной области «Коммуникация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857496"/>
            <a:ext cx="842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развивают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все компоненты устной речи детей;</a:t>
            </a:r>
          </a:p>
          <a:p>
            <a:pPr lvl="0">
              <a:buFont typeface="Wingdings" pitchFamily="2" charset="2"/>
              <a:buChar char="§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способствуют практическому овладению воспитанниками нормами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речи;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развивают свободное общение со взрослыми и детьми.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ue-corporate-ppt-busine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14282" y="1857365"/>
            <a:ext cx="8929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Интерактивное обучение -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помогает реализовать все возможности детей дошкольного возраста с учетом их психологических возможностей.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ue-corporate-ppt-busine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00100" y="2143116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ue-corporate-ppt-busine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Содержание образования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</a:t>
            </a:r>
            <a:r>
              <a:rPr kumimoji="0" lang="ru-RU" sz="36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король,                                     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технологии образования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Бог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В.П. Тихомиров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ue-corporate-ppt-busine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281" cy="6858000"/>
          </a:xfr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1928802"/>
            <a:ext cx="892971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же такое интерактивная технология обучения?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ue-corporate-ppt-busine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642918"/>
            <a:ext cx="871540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Интерактивным обучением является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такое обучение, которое основано на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психологии человеческих взаимоотношений и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взаимодействий.</a:t>
            </a:r>
          </a:p>
          <a:p>
            <a:endParaRPr lang="ru-RU" dirty="0" smtClean="0"/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Интерактивное обучение – специальная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форма организации познавательной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endParaRPr lang="ru-RU" dirty="0" smtClean="0"/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Суть  интерактивного обучения состоит в том,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практически все дети оказываются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вовлеченными в процесс познания.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ue-corporate-ppt-busines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Интерактивная технология направлена на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формирование у дошкольников новых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качеств и умений: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активизируется индивидуальная интеллектуальная активность каждого дошкольника;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развиваются межличностные отношения, дети учатся преодолевать коммуникативные барьеры в общении (скованность, неуверенность), создается ситуация успеха;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формируются условия для самообразования саморазвития личности каждого ребенка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ue-corporate-ppt-busine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нтерактивные технологии внедряются в работу с детьми с учетом возрастных особенностей дошкольников.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II младшей группе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применяются: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«работа в парах»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«хоровод».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ue-corporate-ppt-busine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42844" y="857232"/>
            <a:ext cx="900115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Интерактивная технология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«Работа в парах»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учатся взаимодействовать друг с другом, объединяясь в пары по желанию. Работая  в паре, дети совершенствуют  умение договариваться, последовательно, сообща выполнять работу. Интерактивное  обучение в парах помогает выработать навыки сотрудничества в ситуации камерного общения.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ue-corporate-ppt-busine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Например: игра «Сложи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встают полукругом. Педагог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предлагает детям разделиться на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пары и собрать картинку,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ориентируясь на образец.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Фото11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857232"/>
            <a:ext cx="3446464" cy="24780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5720" y="3214686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Игра «Собери пирамидку»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000504"/>
            <a:ext cx="4857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 предлагает детям разделиться на пары и собрать пирамидку. </a:t>
            </a:r>
          </a:p>
          <a:p>
            <a:endParaRPr lang="ru-RU" dirty="0"/>
          </a:p>
        </p:txBody>
      </p:sp>
      <p:pic>
        <p:nvPicPr>
          <p:cNvPr id="11" name="Picture 2" descr="E:\фото дети ЛМ\CIMG2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643314"/>
            <a:ext cx="3467056" cy="260029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ue-corporate-ppt-busine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285860"/>
            <a:ext cx="91440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начальном этапе взрослый является ведущим, т.к. дети самостоятельно выполнить задание по очереди не могут. Воспитатель с помощью предмета учит детей выполнять задание по очереди, тем самым воспитывает у них такие качества, как умение выслушивать ответы и не перебивать друг друга.</a:t>
            </a:r>
          </a:p>
          <a:p>
            <a:pPr algn="r">
              <a:lnSpc>
                <a:spcPct val="9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Интерактивная технология «Хоровод» способствует формированию начальных навыков произвольного поведения у детей дошкольного возраста.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Интерактивная технология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«Хоровод»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412</Words>
  <Application>Microsoft Office PowerPoint</Application>
  <PresentationFormat>Экран (4:3)</PresentationFormat>
  <Paragraphs>57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ЛФ</dc:creator>
  <cp:lastModifiedBy>ЛФ</cp:lastModifiedBy>
  <cp:revision>23</cp:revision>
  <dcterms:created xsi:type="dcterms:W3CDTF">2018-01-28T14:09:09Z</dcterms:created>
  <dcterms:modified xsi:type="dcterms:W3CDTF">2020-02-01T13:15:19Z</dcterms:modified>
</cp:coreProperties>
</file>